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omments/modernComment_121_0.xml" ContentType="application/vnd.ms-powerpoint.comment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omments/modernComment_1C0_54843E36.xml" ContentType="application/vnd.ms-powerpoint.comments+xml"/>
  <Override PartName="/ppt/notesSlides/notesSlide8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57"/>
  </p:notesMasterIdLst>
  <p:sldIdLst>
    <p:sldId id="257" r:id="rId2"/>
    <p:sldId id="260" r:id="rId3"/>
    <p:sldId id="489" r:id="rId4"/>
    <p:sldId id="487" r:id="rId5"/>
    <p:sldId id="426" r:id="rId6"/>
    <p:sldId id="258" r:id="rId7"/>
    <p:sldId id="491" r:id="rId8"/>
    <p:sldId id="486" r:id="rId9"/>
    <p:sldId id="481" r:id="rId10"/>
    <p:sldId id="492" r:id="rId11"/>
    <p:sldId id="565" r:id="rId12"/>
    <p:sldId id="567" r:id="rId13"/>
    <p:sldId id="493" r:id="rId14"/>
    <p:sldId id="262" r:id="rId15"/>
    <p:sldId id="343" r:id="rId16"/>
    <p:sldId id="494" r:id="rId17"/>
    <p:sldId id="263" r:id="rId18"/>
    <p:sldId id="497" r:id="rId19"/>
    <p:sldId id="466" r:id="rId20"/>
    <p:sldId id="266" r:id="rId21"/>
    <p:sldId id="268" r:id="rId22"/>
    <p:sldId id="562" r:id="rId23"/>
    <p:sldId id="499" r:id="rId24"/>
    <p:sldId id="500" r:id="rId25"/>
    <p:sldId id="563" r:id="rId26"/>
    <p:sldId id="467" r:id="rId27"/>
    <p:sldId id="574" r:id="rId28"/>
    <p:sldId id="269" r:id="rId29"/>
    <p:sldId id="501" r:id="rId30"/>
    <p:sldId id="509" r:id="rId31"/>
    <p:sldId id="275" r:id="rId32"/>
    <p:sldId id="566" r:id="rId33"/>
    <p:sldId id="510" r:id="rId34"/>
    <p:sldId id="504" r:id="rId35"/>
    <p:sldId id="568" r:id="rId36"/>
    <p:sldId id="511" r:id="rId37"/>
    <p:sldId id="335" r:id="rId38"/>
    <p:sldId id="337" r:id="rId39"/>
    <p:sldId id="338" r:id="rId40"/>
    <p:sldId id="336" r:id="rId41"/>
    <p:sldId id="339" r:id="rId42"/>
    <p:sldId id="512" r:id="rId43"/>
    <p:sldId id="334" r:id="rId44"/>
    <p:sldId id="329" r:id="rId45"/>
    <p:sldId id="330" r:id="rId46"/>
    <p:sldId id="331" r:id="rId47"/>
    <p:sldId id="332" r:id="rId48"/>
    <p:sldId id="333" r:id="rId49"/>
    <p:sldId id="569" r:id="rId50"/>
    <p:sldId id="513" r:id="rId51"/>
    <p:sldId id="342" r:id="rId52"/>
    <p:sldId id="347" r:id="rId53"/>
    <p:sldId id="514" r:id="rId54"/>
    <p:sldId id="515" r:id="rId55"/>
    <p:sldId id="348" r:id="rId56"/>
    <p:sldId id="349" r:id="rId57"/>
    <p:sldId id="340" r:id="rId58"/>
    <p:sldId id="570" r:id="rId59"/>
    <p:sldId id="516" r:id="rId60"/>
    <p:sldId id="518" r:id="rId61"/>
    <p:sldId id="484" r:id="rId62"/>
    <p:sldId id="468" r:id="rId63"/>
    <p:sldId id="519" r:id="rId64"/>
    <p:sldId id="520" r:id="rId65"/>
    <p:sldId id="521" r:id="rId66"/>
    <p:sldId id="522" r:id="rId67"/>
    <p:sldId id="523" r:id="rId68"/>
    <p:sldId id="524" r:id="rId69"/>
    <p:sldId id="394" r:id="rId70"/>
    <p:sldId id="526" r:id="rId71"/>
    <p:sldId id="525" r:id="rId72"/>
    <p:sldId id="527" r:id="rId73"/>
    <p:sldId id="528" r:id="rId74"/>
    <p:sldId id="529" r:id="rId75"/>
    <p:sldId id="530" r:id="rId76"/>
    <p:sldId id="531" r:id="rId77"/>
    <p:sldId id="532" r:id="rId78"/>
    <p:sldId id="533" r:id="rId79"/>
    <p:sldId id="534" r:id="rId80"/>
    <p:sldId id="535" r:id="rId81"/>
    <p:sldId id="536" r:id="rId82"/>
    <p:sldId id="537" r:id="rId83"/>
    <p:sldId id="538" r:id="rId84"/>
    <p:sldId id="540" r:id="rId85"/>
    <p:sldId id="541" r:id="rId86"/>
    <p:sldId id="542" r:id="rId87"/>
    <p:sldId id="543" r:id="rId88"/>
    <p:sldId id="544" r:id="rId89"/>
    <p:sldId id="545" r:id="rId90"/>
    <p:sldId id="546" r:id="rId91"/>
    <p:sldId id="547" r:id="rId92"/>
    <p:sldId id="548" r:id="rId93"/>
    <p:sldId id="549" r:id="rId94"/>
    <p:sldId id="550" r:id="rId95"/>
    <p:sldId id="552" r:id="rId96"/>
    <p:sldId id="553" r:id="rId97"/>
    <p:sldId id="559" r:id="rId98"/>
    <p:sldId id="571" r:id="rId99"/>
    <p:sldId id="554" r:id="rId100"/>
    <p:sldId id="555" r:id="rId101"/>
    <p:sldId id="577" r:id="rId102"/>
    <p:sldId id="450" r:id="rId103"/>
    <p:sldId id="451" r:id="rId104"/>
    <p:sldId id="452" r:id="rId105"/>
    <p:sldId id="454" r:id="rId106"/>
    <p:sldId id="455" r:id="rId107"/>
    <p:sldId id="456" r:id="rId108"/>
    <p:sldId id="457" r:id="rId109"/>
    <p:sldId id="458" r:id="rId110"/>
    <p:sldId id="288" r:id="rId111"/>
    <p:sldId id="289" r:id="rId112"/>
    <p:sldId id="290" r:id="rId113"/>
    <p:sldId id="291" r:id="rId114"/>
    <p:sldId id="579" r:id="rId115"/>
    <p:sldId id="580" r:id="rId116"/>
    <p:sldId id="293" r:id="rId117"/>
    <p:sldId id="294" r:id="rId118"/>
    <p:sldId id="459" r:id="rId119"/>
    <p:sldId id="306" r:id="rId120"/>
    <p:sldId id="460" r:id="rId121"/>
    <p:sldId id="461" r:id="rId122"/>
    <p:sldId id="462" r:id="rId123"/>
    <p:sldId id="485" r:id="rId124"/>
    <p:sldId id="299" r:id="rId125"/>
    <p:sldId id="300" r:id="rId126"/>
    <p:sldId id="301" r:id="rId127"/>
    <p:sldId id="560" r:id="rId128"/>
    <p:sldId id="556" r:id="rId129"/>
    <p:sldId id="313" r:id="rId130"/>
    <p:sldId id="314" r:id="rId131"/>
    <p:sldId id="295" r:id="rId132"/>
    <p:sldId id="575" r:id="rId133"/>
    <p:sldId id="316" r:id="rId134"/>
    <p:sldId id="317" r:id="rId135"/>
    <p:sldId id="572" r:id="rId136"/>
    <p:sldId id="557" r:id="rId137"/>
    <p:sldId id="319" r:id="rId138"/>
    <p:sldId id="320" r:id="rId139"/>
    <p:sldId id="302" r:id="rId140"/>
    <p:sldId id="440" r:id="rId141"/>
    <p:sldId id="441" r:id="rId142"/>
    <p:sldId id="442" r:id="rId143"/>
    <p:sldId id="443" r:id="rId144"/>
    <p:sldId id="444" r:id="rId145"/>
    <p:sldId id="447" r:id="rId146"/>
    <p:sldId id="445" r:id="rId147"/>
    <p:sldId id="446" r:id="rId148"/>
    <p:sldId id="448" r:id="rId149"/>
    <p:sldId id="561" r:id="rId150"/>
    <p:sldId id="573" r:id="rId151"/>
    <p:sldId id="558" r:id="rId152"/>
    <p:sldId id="463" r:id="rId153"/>
    <p:sldId id="576" r:id="rId154"/>
    <p:sldId id="438" r:id="rId155"/>
    <p:sldId id="464" r:id="rId1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47"/>
    <p:restoredTop sz="79048"/>
  </p:normalViewPr>
  <p:slideViewPr>
    <p:cSldViewPr snapToGrid="0">
      <p:cViewPr varScale="1">
        <p:scale>
          <a:sx n="100" d="100"/>
          <a:sy n="100" d="100"/>
        </p:scale>
        <p:origin x="3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  <a:p>
          <a:pPr>
            <a:lnSpc>
              <a:spcPct val="100000"/>
            </a:lnSpc>
          </a:pPr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1"/>
      <dgm:spPr/>
    </dgm:pt>
    <dgm:pt modelId="{CF74C142-47DE-4231-BD59-C7CBD33ABE37}" type="pres">
      <dgm:prSet presAssocID="{AFD0F2B8-0E45-4CA6-AEC2-3F5F321B5EA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2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2" custScaleX="169969">
        <dgm:presLayoutVars/>
      </dgm:prSet>
      <dgm:spPr/>
    </dgm:pt>
  </dgm:ptLst>
  <dgm:cxnLst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 dirty="0"/>
            <a:t>Breaks in between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363240" y="1650951"/>
          <a:ext cx="6753084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62446" y="1967577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40725" y="1677378"/>
          <a:ext cx="4194151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40725" y="1677378"/>
        <a:ext cx="4194151" cy="1407228"/>
      </dsp:txXfrm>
    </dsp:sp>
    <dsp:sp modelId="{80C561A1-1015-4E7B-A9E7-B581A2EBE713}">
      <dsp:nvSpPr>
        <dsp:cNvPr id="0" name=""/>
        <dsp:cNvSpPr/>
      </dsp:nvSpPr>
      <dsp:spPr>
        <a:xfrm>
          <a:off x="3571336" y="1650951"/>
          <a:ext cx="354498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</dsp:txBody>
      <dsp:txXfrm>
        <a:off x="3571336" y="1650951"/>
        <a:ext cx="354498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Breaks in between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>
          <a:extLst>
            <a:ext uri="{FF2B5EF4-FFF2-40B4-BE49-F238E27FC236}">
              <a16:creationId xmlns:a16="http://schemas.microsoft.com/office/drawing/2014/main" id="{4FB19D4E-7B3E-0AAF-6287-6DEFAB0B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>
            <a:extLst>
              <a:ext uri="{FF2B5EF4-FFF2-40B4-BE49-F238E27FC236}">
                <a16:creationId xmlns:a16="http://schemas.microsoft.com/office/drawing/2014/main" id="{9E9CB3BF-9964-1D0D-06C8-ED96CFDE4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>
            <a:extLst>
              <a:ext uri="{FF2B5EF4-FFF2-40B4-BE49-F238E27FC236}">
                <a16:creationId xmlns:a16="http://schemas.microsoft.com/office/drawing/2014/main" id="{D4D5355E-4FBA-90E9-0F2B-65C85F13C9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076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jpg"/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ngimg.com/download/5155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pngimg.com/download/93941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freepngimg.com/png/70298-management-business-icons-consultant-company-social-marketing" TargetMode="External"/><Relationship Id="rId14" Type="http://schemas.openxmlformats.org/officeDocument/2006/relationships/hyperlink" Target="http://superawesomevectors.deviantart.com/art/Flat-Coffee-Cup-Icon-690634272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September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2691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</a:t>
            </a:r>
            <a:r>
              <a:rPr lang="en">
                <a:solidFill>
                  <a:schemeClr val="tx1"/>
                </a:solidFill>
                <a:latin typeface="+mn-lt"/>
              </a:rPr>
              <a:t>Uses </a:t>
            </a:r>
            <a:r>
              <a:rPr lang="en" b="1" i="1">
                <a:solidFill>
                  <a:srgbClr val="00B0F0"/>
                </a:solidFill>
                <a:latin typeface="+mn-lt"/>
              </a:rPr>
              <a:t>Relative Relative Relative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866250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6">
          <a:extLst>
            <a:ext uri="{FF2B5EF4-FFF2-40B4-BE49-F238E27FC236}">
              <a16:creationId xmlns:a16="http://schemas.microsoft.com/office/drawing/2014/main" id="{F22D57F7-5FF0-7318-06C0-AE6DD0A09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>
            <a:extLst>
              <a:ext uri="{FF2B5EF4-FFF2-40B4-BE49-F238E27FC236}">
                <a16:creationId xmlns:a16="http://schemas.microsoft.com/office/drawing/2014/main" id="{23DE9DA4-A23B-EE5D-7514-9D0A241A2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>
            <a:extLst>
              <a:ext uri="{FF2B5EF4-FFF2-40B4-BE49-F238E27FC236}">
                <a16:creationId xmlns:a16="http://schemas.microsoft.com/office/drawing/2014/main" id="{9CB2D691-02E3-A07F-5B46-BBF5DEEFD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38332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47046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4882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2667218"/>
            <a:ext cx="6206835" cy="1815882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going to a shop and buying cold medication of a particular brand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2667218"/>
            <a:ext cx="5985165" cy="1815882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opening the cold medication you already have at home (because you bought it earlier)</a:t>
            </a:r>
          </a:p>
        </p:txBody>
      </p:sp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288319"/>
              </p:ext>
            </p:extLst>
          </p:nvPr>
        </p:nvGraphicFramePr>
        <p:xfrm>
          <a:off x="5115828" y="1005840"/>
          <a:ext cx="6753084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476334" y="1237491"/>
            <a:ext cx="923933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43" y="1315280"/>
            <a:ext cx="8443042" cy="5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2817" y="532096"/>
            <a:ext cx="1064093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966545" y="3555456"/>
            <a:ext cx="7170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99575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0889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825494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7807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56910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6206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1975</TotalTime>
  <Words>5632</Words>
  <Application>Microsoft Macintosh PowerPoint</Application>
  <PresentationFormat>Widescreen</PresentationFormat>
  <Paragraphs>1075</Paragraphs>
  <Slides>155</Slides>
  <Notes>89</Notes>
  <HiddenSlides>10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74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What to expect this week </vt:lpstr>
      <vt:lpstr>Sticky Notes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Some types of files that you can use within rstudio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Emilio Lehoucq</cp:lastModifiedBy>
  <cp:revision>106</cp:revision>
  <dcterms:created xsi:type="dcterms:W3CDTF">2024-06-05T15:31:59Z</dcterms:created>
  <dcterms:modified xsi:type="dcterms:W3CDTF">2024-09-09T14:04:37Z</dcterms:modified>
</cp:coreProperties>
</file>